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6" r:id="rId6"/>
    <p:sldId id="290" r:id="rId7"/>
    <p:sldId id="310" r:id="rId8"/>
    <p:sldId id="300" r:id="rId9"/>
    <p:sldId id="302" r:id="rId10"/>
    <p:sldId id="301" r:id="rId11"/>
    <p:sldId id="299" r:id="rId12"/>
    <p:sldId id="305" r:id="rId13"/>
    <p:sldId id="309" r:id="rId14"/>
    <p:sldId id="303" r:id="rId15"/>
    <p:sldId id="304" r:id="rId16"/>
    <p:sldId id="308" r:id="rId17"/>
    <p:sldId id="306" r:id="rId18"/>
    <p:sldId id="307" r:id="rId19"/>
    <p:sldId id="311" r:id="rId20"/>
    <p:sldId id="312" r:id="rId21"/>
    <p:sldId id="313" r:id="rId22"/>
    <p:sldId id="296" r:id="rId23"/>
  </p:sldIdLst>
  <p:sldSz cx="12192000" cy="6858000"/>
  <p:notesSz cx="6858000" cy="987425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CD97D-E010-4787-BBF1-2337E4E490D4}" v="14" dt="2025-09-23T14:50:33.36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46" autoAdjust="0"/>
  </p:normalViewPr>
  <p:slideViewPr>
    <p:cSldViewPr snapToGrid="0">
      <p:cViewPr varScale="1">
        <p:scale>
          <a:sx n="98" d="100"/>
          <a:sy n="98" d="100"/>
        </p:scale>
        <p:origin x="1074" y="31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Boiton" userId="86fef18e8c0c00a2" providerId="LiveId" clId="{84346D10-0A63-4A4D-BE51-E5EFD69302D6}"/>
    <pc:docChg chg="undo custSel addSld modSld sldOrd modNotesMaster modHandout">
      <pc:chgData name="Eric Boiton" userId="86fef18e8c0c00a2" providerId="LiveId" clId="{84346D10-0A63-4A4D-BE51-E5EFD69302D6}" dt="2025-09-23T14:57:34.940" v="2989" actId="255"/>
      <pc:docMkLst>
        <pc:docMk/>
      </pc:docMkLst>
      <pc:sldChg chg="modSp mod">
        <pc:chgData name="Eric Boiton" userId="86fef18e8c0c00a2" providerId="LiveId" clId="{84346D10-0A63-4A4D-BE51-E5EFD69302D6}" dt="2025-09-22T14:57:16.893" v="1485" actId="255"/>
        <pc:sldMkLst>
          <pc:docMk/>
          <pc:sldMk cId="1609673525" sldId="296"/>
        </pc:sldMkLst>
        <pc:spChg chg="mod">
          <ac:chgData name="Eric Boiton" userId="86fef18e8c0c00a2" providerId="LiveId" clId="{84346D10-0A63-4A4D-BE51-E5EFD69302D6}" dt="2025-09-22T14:57:16.893" v="1485" actId="255"/>
          <ac:spMkLst>
            <pc:docMk/>
            <pc:sldMk cId="1609673525" sldId="296"/>
            <ac:spMk id="3" creationId="{5340E8DF-6D6B-59F1-AE93-F857A09D2D8A}"/>
          </ac:spMkLst>
        </pc:spChg>
      </pc:sldChg>
      <pc:sldChg chg="addSp delSp modSp mod">
        <pc:chgData name="Eric Boiton" userId="86fef18e8c0c00a2" providerId="LiveId" clId="{84346D10-0A63-4A4D-BE51-E5EFD69302D6}" dt="2025-09-22T10:29:21.870" v="1110" actId="1076"/>
        <pc:sldMkLst>
          <pc:docMk/>
          <pc:sldMk cId="1703828549" sldId="302"/>
        </pc:sldMkLst>
        <pc:picChg chg="add mod">
          <ac:chgData name="Eric Boiton" userId="86fef18e8c0c00a2" providerId="LiveId" clId="{84346D10-0A63-4A4D-BE51-E5EFD69302D6}" dt="2025-09-22T10:26:21.839" v="1088" actId="1076"/>
          <ac:picMkLst>
            <pc:docMk/>
            <pc:sldMk cId="1703828549" sldId="302"/>
            <ac:picMk id="2" creationId="{6A618519-BB62-BB57-DA8B-DBABC26530D6}"/>
          </ac:picMkLst>
        </pc:picChg>
        <pc:picChg chg="add mod">
          <ac:chgData name="Eric Boiton" userId="86fef18e8c0c00a2" providerId="LiveId" clId="{84346D10-0A63-4A4D-BE51-E5EFD69302D6}" dt="2025-09-22T10:27:05.611" v="1094" actId="1076"/>
          <ac:picMkLst>
            <pc:docMk/>
            <pc:sldMk cId="1703828549" sldId="302"/>
            <ac:picMk id="5" creationId="{5E20E699-729D-0618-59EA-04B8E19CB101}"/>
          </ac:picMkLst>
        </pc:picChg>
        <pc:picChg chg="add mod">
          <ac:chgData name="Eric Boiton" userId="86fef18e8c0c00a2" providerId="LiveId" clId="{84346D10-0A63-4A4D-BE51-E5EFD69302D6}" dt="2025-09-22T10:27:35.130" v="1097" actId="1076"/>
          <ac:picMkLst>
            <pc:docMk/>
            <pc:sldMk cId="1703828549" sldId="302"/>
            <ac:picMk id="7" creationId="{39AD9C17-4779-C241-0B7B-7FFF0B11FD57}"/>
          </ac:picMkLst>
        </pc:picChg>
        <pc:picChg chg="add mod">
          <ac:chgData name="Eric Boiton" userId="86fef18e8c0c00a2" providerId="LiveId" clId="{84346D10-0A63-4A4D-BE51-E5EFD69302D6}" dt="2025-09-22T10:28:24.516" v="1102" actId="1076"/>
          <ac:picMkLst>
            <pc:docMk/>
            <pc:sldMk cId="1703828549" sldId="302"/>
            <ac:picMk id="8" creationId="{A424E9F0-C61C-0EAA-9E91-C79C9FD98F08}"/>
          </ac:picMkLst>
        </pc:picChg>
        <pc:picChg chg="add del mod">
          <ac:chgData name="Eric Boiton" userId="86fef18e8c0c00a2" providerId="LiveId" clId="{84346D10-0A63-4A4D-BE51-E5EFD69302D6}" dt="2025-09-22T10:29:11.952" v="1108" actId="478"/>
          <ac:picMkLst>
            <pc:docMk/>
            <pc:sldMk cId="1703828549" sldId="302"/>
            <ac:picMk id="9" creationId="{D139DC93-8037-EB3C-7955-780567204E66}"/>
          </ac:picMkLst>
        </pc:picChg>
        <pc:picChg chg="add mod">
          <ac:chgData name="Eric Boiton" userId="86fef18e8c0c00a2" providerId="LiveId" clId="{84346D10-0A63-4A4D-BE51-E5EFD69302D6}" dt="2025-09-22T10:29:21.870" v="1110" actId="1076"/>
          <ac:picMkLst>
            <pc:docMk/>
            <pc:sldMk cId="1703828549" sldId="302"/>
            <ac:picMk id="10" creationId="{3F7F34C7-4604-119F-5B46-53721DFBE7B0}"/>
          </ac:picMkLst>
        </pc:picChg>
      </pc:sldChg>
      <pc:sldChg chg="modSp mod">
        <pc:chgData name="Eric Boiton" userId="86fef18e8c0c00a2" providerId="LiveId" clId="{84346D10-0A63-4A4D-BE51-E5EFD69302D6}" dt="2025-09-23T13:40:43.575" v="1898" actId="20577"/>
        <pc:sldMkLst>
          <pc:docMk/>
          <pc:sldMk cId="1823889923" sldId="304"/>
        </pc:sldMkLst>
        <pc:spChg chg="mod">
          <ac:chgData name="Eric Boiton" userId="86fef18e8c0c00a2" providerId="LiveId" clId="{84346D10-0A63-4A4D-BE51-E5EFD69302D6}" dt="2025-09-23T13:40:43.575" v="1898" actId="20577"/>
          <ac:spMkLst>
            <pc:docMk/>
            <pc:sldMk cId="1823889923" sldId="304"/>
            <ac:spMk id="3" creationId="{5ADD567A-B169-4963-1642-C719421CF41B}"/>
          </ac:spMkLst>
        </pc:spChg>
      </pc:sldChg>
      <pc:sldChg chg="ord">
        <pc:chgData name="Eric Boiton" userId="86fef18e8c0c00a2" providerId="LiveId" clId="{84346D10-0A63-4A4D-BE51-E5EFD69302D6}" dt="2025-09-23T13:40:53.723" v="1900"/>
        <pc:sldMkLst>
          <pc:docMk/>
          <pc:sldMk cId="1978785788" sldId="306"/>
        </pc:sldMkLst>
      </pc:sldChg>
      <pc:sldChg chg="modSp mod">
        <pc:chgData name="Eric Boiton" userId="86fef18e8c0c00a2" providerId="LiveId" clId="{84346D10-0A63-4A4D-BE51-E5EFD69302D6}" dt="2025-09-22T14:53:14.335" v="1418" actId="20577"/>
        <pc:sldMkLst>
          <pc:docMk/>
          <pc:sldMk cId="1434168152" sldId="307"/>
        </pc:sldMkLst>
        <pc:spChg chg="mod">
          <ac:chgData name="Eric Boiton" userId="86fef18e8c0c00a2" providerId="LiveId" clId="{84346D10-0A63-4A4D-BE51-E5EFD69302D6}" dt="2025-09-22T14:53:14.335" v="1418" actId="20577"/>
          <ac:spMkLst>
            <pc:docMk/>
            <pc:sldMk cId="1434168152" sldId="307"/>
            <ac:spMk id="3" creationId="{98548EAD-2051-4108-7291-018D9812E3B4}"/>
          </ac:spMkLst>
        </pc:spChg>
      </pc:sldChg>
      <pc:sldChg chg="modSp mod">
        <pc:chgData name="Eric Boiton" userId="86fef18e8c0c00a2" providerId="LiveId" clId="{84346D10-0A63-4A4D-BE51-E5EFD69302D6}" dt="2025-09-22T15:45:11.227" v="1840" actId="113"/>
        <pc:sldMkLst>
          <pc:docMk/>
          <pc:sldMk cId="4150306171" sldId="308"/>
        </pc:sldMkLst>
        <pc:spChg chg="mod">
          <ac:chgData name="Eric Boiton" userId="86fef18e8c0c00a2" providerId="LiveId" clId="{84346D10-0A63-4A4D-BE51-E5EFD69302D6}" dt="2025-09-22T15:45:11.227" v="1840" actId="113"/>
          <ac:spMkLst>
            <pc:docMk/>
            <pc:sldMk cId="4150306171" sldId="308"/>
            <ac:spMk id="3" creationId="{222A00F0-527D-6F3D-792A-A58C295480D5}"/>
          </ac:spMkLst>
        </pc:spChg>
      </pc:sldChg>
      <pc:sldChg chg="addSp delSp modSp add mod">
        <pc:chgData name="Eric Boiton" userId="86fef18e8c0c00a2" providerId="LiveId" clId="{84346D10-0A63-4A4D-BE51-E5EFD69302D6}" dt="2025-09-22T10:33:22.319" v="1337" actId="20577"/>
        <pc:sldMkLst>
          <pc:docMk/>
          <pc:sldMk cId="3740039308" sldId="309"/>
        </pc:sldMkLst>
        <pc:spChg chg="mod">
          <ac:chgData name="Eric Boiton" userId="86fef18e8c0c00a2" providerId="LiveId" clId="{84346D10-0A63-4A4D-BE51-E5EFD69302D6}" dt="2025-09-22T10:33:22.319" v="1337" actId="20577"/>
          <ac:spMkLst>
            <pc:docMk/>
            <pc:sldMk cId="3740039308" sldId="309"/>
            <ac:spMk id="3" creationId="{45C69FDB-A5D4-1BBD-C692-1B29E32E95E2}"/>
          </ac:spMkLst>
        </pc:spChg>
        <pc:spChg chg="del">
          <ac:chgData name="Eric Boiton" userId="86fef18e8c0c00a2" providerId="LiveId" clId="{84346D10-0A63-4A4D-BE51-E5EFD69302D6}" dt="2025-09-22T10:10:22.811" v="19" actId="478"/>
          <ac:spMkLst>
            <pc:docMk/>
            <pc:sldMk cId="3740039308" sldId="309"/>
            <ac:spMk id="4" creationId="{4AA489E2-04C5-3901-93BE-24D1445CE259}"/>
          </ac:spMkLst>
        </pc:spChg>
        <pc:spChg chg="add del mod">
          <ac:chgData name="Eric Boiton" userId="86fef18e8c0c00a2" providerId="LiveId" clId="{84346D10-0A63-4A4D-BE51-E5EFD69302D6}" dt="2025-09-22T10:10:31.295" v="20" actId="478"/>
          <ac:spMkLst>
            <pc:docMk/>
            <pc:sldMk cId="3740039308" sldId="309"/>
            <ac:spMk id="5" creationId="{47492109-D698-7A5E-2401-FAB16A85D250}"/>
          </ac:spMkLst>
        </pc:spChg>
        <pc:spChg chg="mod">
          <ac:chgData name="Eric Boiton" userId="86fef18e8c0c00a2" providerId="LiveId" clId="{84346D10-0A63-4A4D-BE51-E5EFD69302D6}" dt="2025-09-22T10:10:48.638" v="63" actId="6549"/>
          <ac:spMkLst>
            <pc:docMk/>
            <pc:sldMk cId="3740039308" sldId="309"/>
            <ac:spMk id="6" creationId="{781F3F49-D2C6-B1EC-C76D-F2A21490FD66}"/>
          </ac:spMkLst>
        </pc:spChg>
      </pc:sldChg>
      <pc:sldChg chg="addSp delSp modSp new mod">
        <pc:chgData name="Eric Boiton" userId="86fef18e8c0c00a2" providerId="LiveId" clId="{84346D10-0A63-4A4D-BE51-E5EFD69302D6}" dt="2025-09-22T11:27:50.911" v="1401" actId="14100"/>
        <pc:sldMkLst>
          <pc:docMk/>
          <pc:sldMk cId="414970441" sldId="310"/>
        </pc:sldMkLst>
        <pc:spChg chg="mod">
          <ac:chgData name="Eric Boiton" userId="86fef18e8c0c00a2" providerId="LiveId" clId="{84346D10-0A63-4A4D-BE51-E5EFD69302D6}" dt="2025-09-22T11:19:31.274" v="1347" actId="20577"/>
          <ac:spMkLst>
            <pc:docMk/>
            <pc:sldMk cId="414970441" sldId="310"/>
            <ac:spMk id="2" creationId="{3D5DE3D8-13E8-37D4-4288-EBD969D047AE}"/>
          </ac:spMkLst>
        </pc:spChg>
        <pc:spChg chg="del">
          <ac:chgData name="Eric Boiton" userId="86fef18e8c0c00a2" providerId="LiveId" clId="{84346D10-0A63-4A4D-BE51-E5EFD69302D6}" dt="2025-09-22T11:19:34.428" v="1348" actId="478"/>
          <ac:spMkLst>
            <pc:docMk/>
            <pc:sldMk cId="414970441" sldId="310"/>
            <ac:spMk id="3" creationId="{1589D9AE-ECDF-F7A0-09A9-98D94E8F3077}"/>
          </ac:spMkLst>
        </pc:spChg>
        <pc:spChg chg="del">
          <ac:chgData name="Eric Boiton" userId="86fef18e8c0c00a2" providerId="LiveId" clId="{84346D10-0A63-4A4D-BE51-E5EFD69302D6}" dt="2025-09-22T11:19:37.768" v="1349" actId="478"/>
          <ac:spMkLst>
            <pc:docMk/>
            <pc:sldMk cId="414970441" sldId="310"/>
            <ac:spMk id="4" creationId="{19CFD8E8-CE7C-924C-A39F-531EA8D9CC35}"/>
          </ac:spMkLst>
        </pc:spChg>
        <pc:picChg chg="add mod">
          <ac:chgData name="Eric Boiton" userId="86fef18e8c0c00a2" providerId="LiveId" clId="{84346D10-0A63-4A4D-BE51-E5EFD69302D6}" dt="2025-09-22T11:27:37.856" v="1397" actId="14100"/>
          <ac:picMkLst>
            <pc:docMk/>
            <pc:sldMk cId="414970441" sldId="310"/>
            <ac:picMk id="6" creationId="{FF5CED91-13AC-E823-3248-8C893E762AD4}"/>
          </ac:picMkLst>
        </pc:picChg>
        <pc:picChg chg="add del mod">
          <ac:chgData name="Eric Boiton" userId="86fef18e8c0c00a2" providerId="LiveId" clId="{84346D10-0A63-4A4D-BE51-E5EFD69302D6}" dt="2025-09-22T11:25:28.546" v="1361" actId="478"/>
          <ac:picMkLst>
            <pc:docMk/>
            <pc:sldMk cId="414970441" sldId="310"/>
            <ac:picMk id="8" creationId="{DDA34823-DE88-3C37-4489-DD34329F69CD}"/>
          </ac:picMkLst>
        </pc:picChg>
        <pc:picChg chg="add mod">
          <ac:chgData name="Eric Boiton" userId="86fef18e8c0c00a2" providerId="LiveId" clId="{84346D10-0A63-4A4D-BE51-E5EFD69302D6}" dt="2025-09-22T11:27:44.499" v="1399" actId="14100"/>
          <ac:picMkLst>
            <pc:docMk/>
            <pc:sldMk cId="414970441" sldId="310"/>
            <ac:picMk id="10" creationId="{E3864855-39CD-E11E-5A7E-2726C82A5AC8}"/>
          </ac:picMkLst>
        </pc:picChg>
        <pc:picChg chg="add mod">
          <ac:chgData name="Eric Boiton" userId="86fef18e8c0c00a2" providerId="LiveId" clId="{84346D10-0A63-4A4D-BE51-E5EFD69302D6}" dt="2025-09-22T11:27:50.911" v="1401" actId="14100"/>
          <ac:picMkLst>
            <pc:docMk/>
            <pc:sldMk cId="414970441" sldId="310"/>
            <ac:picMk id="12" creationId="{287B1080-CEBC-A496-409A-21458C4EB1AE}"/>
          </ac:picMkLst>
        </pc:picChg>
      </pc:sldChg>
      <pc:sldChg chg="modSp add mod ord">
        <pc:chgData name="Eric Boiton" userId="86fef18e8c0c00a2" providerId="LiveId" clId="{84346D10-0A63-4A4D-BE51-E5EFD69302D6}" dt="2025-09-23T13:41:19.732" v="1921" actId="20577"/>
        <pc:sldMkLst>
          <pc:docMk/>
          <pc:sldMk cId="875485325" sldId="311"/>
        </pc:sldMkLst>
        <pc:spChg chg="mod">
          <ac:chgData name="Eric Boiton" userId="86fef18e8c0c00a2" providerId="LiveId" clId="{84346D10-0A63-4A4D-BE51-E5EFD69302D6}" dt="2025-09-23T13:41:19.732" v="1921" actId="20577"/>
          <ac:spMkLst>
            <pc:docMk/>
            <pc:sldMk cId="875485325" sldId="311"/>
            <ac:spMk id="2" creationId="{881628E2-F401-FB90-E887-05FA48CA2270}"/>
          </ac:spMkLst>
        </pc:spChg>
      </pc:sldChg>
      <pc:sldChg chg="addSp delSp modSp add mod ord">
        <pc:chgData name="Eric Boiton" userId="86fef18e8c0c00a2" providerId="LiveId" clId="{84346D10-0A63-4A4D-BE51-E5EFD69302D6}" dt="2025-09-23T14:45:14.642" v="2801" actId="20577"/>
        <pc:sldMkLst>
          <pc:docMk/>
          <pc:sldMk cId="1930889000" sldId="312"/>
        </pc:sldMkLst>
        <pc:spChg chg="mod">
          <ac:chgData name="Eric Boiton" userId="86fef18e8c0c00a2" providerId="LiveId" clId="{84346D10-0A63-4A4D-BE51-E5EFD69302D6}" dt="2025-09-23T13:57:17.965" v="2058" actId="14100"/>
          <ac:spMkLst>
            <pc:docMk/>
            <pc:sldMk cId="1930889000" sldId="312"/>
            <ac:spMk id="3" creationId="{E4FD9357-4681-4715-692B-E83FE64D9F7A}"/>
          </ac:spMkLst>
        </pc:spChg>
        <pc:spChg chg="mod">
          <ac:chgData name="Eric Boiton" userId="86fef18e8c0c00a2" providerId="LiveId" clId="{84346D10-0A63-4A4D-BE51-E5EFD69302D6}" dt="2025-09-23T13:46:19.221" v="1952" actId="20577"/>
          <ac:spMkLst>
            <pc:docMk/>
            <pc:sldMk cId="1930889000" sldId="312"/>
            <ac:spMk id="6" creationId="{F22109D3-07F2-56BA-E0C8-28D6F0323A9A}"/>
          </ac:spMkLst>
        </pc:spChg>
        <pc:spChg chg="add del mod">
          <ac:chgData name="Eric Boiton" userId="86fef18e8c0c00a2" providerId="LiveId" clId="{84346D10-0A63-4A4D-BE51-E5EFD69302D6}" dt="2025-09-23T13:56:55.634" v="2053" actId="478"/>
          <ac:spMkLst>
            <pc:docMk/>
            <pc:sldMk cId="1930889000" sldId="312"/>
            <ac:spMk id="11" creationId="{3CA8C4E1-6242-0A77-F5DF-CA194E2EC764}"/>
          </ac:spMkLst>
        </pc:spChg>
        <pc:spChg chg="add mod">
          <ac:chgData name="Eric Boiton" userId="86fef18e8c0c00a2" providerId="LiveId" clId="{84346D10-0A63-4A4D-BE51-E5EFD69302D6}" dt="2025-09-23T14:45:14.642" v="2801" actId="20577"/>
          <ac:spMkLst>
            <pc:docMk/>
            <pc:sldMk cId="1930889000" sldId="312"/>
            <ac:spMk id="14" creationId="{191754CD-331F-C0E8-2ECA-56F0609F2473}"/>
          </ac:spMkLst>
        </pc:spChg>
        <pc:picChg chg="add mod">
          <ac:chgData name="Eric Boiton" userId="86fef18e8c0c00a2" providerId="LiveId" clId="{84346D10-0A63-4A4D-BE51-E5EFD69302D6}" dt="2025-09-23T13:49:08.819" v="2042" actId="14100"/>
          <ac:picMkLst>
            <pc:docMk/>
            <pc:sldMk cId="1930889000" sldId="312"/>
            <ac:picMk id="4" creationId="{C9CDE364-5D90-F207-65E8-7734F798A54A}"/>
          </ac:picMkLst>
        </pc:picChg>
        <pc:picChg chg="add del">
          <ac:chgData name="Eric Boiton" userId="86fef18e8c0c00a2" providerId="LiveId" clId="{84346D10-0A63-4A4D-BE51-E5EFD69302D6}" dt="2025-09-23T13:54:18.608" v="2044" actId="22"/>
          <ac:picMkLst>
            <pc:docMk/>
            <pc:sldMk cId="1930889000" sldId="312"/>
            <ac:picMk id="7" creationId="{4ED8EA2B-B51C-D117-330A-383A577051B3}"/>
          </ac:picMkLst>
        </pc:picChg>
        <pc:picChg chg="add del mod">
          <ac:chgData name="Eric Boiton" userId="86fef18e8c0c00a2" providerId="LiveId" clId="{84346D10-0A63-4A4D-BE51-E5EFD69302D6}" dt="2025-09-23T13:56:59.272" v="2054" actId="478"/>
          <ac:picMkLst>
            <pc:docMk/>
            <pc:sldMk cId="1930889000" sldId="312"/>
            <ac:picMk id="9" creationId="{186C6654-D595-76E2-DE1A-35D229C15F25}"/>
          </ac:picMkLst>
        </pc:picChg>
        <pc:picChg chg="add mod">
          <ac:chgData name="Eric Boiton" userId="86fef18e8c0c00a2" providerId="LiveId" clId="{84346D10-0A63-4A4D-BE51-E5EFD69302D6}" dt="2025-09-23T13:57:23.787" v="2059" actId="1076"/>
          <ac:picMkLst>
            <pc:docMk/>
            <pc:sldMk cId="1930889000" sldId="312"/>
            <ac:picMk id="13" creationId="{56CCD7EC-D499-F4F3-D246-B13760CF0D8E}"/>
          </ac:picMkLst>
        </pc:picChg>
      </pc:sldChg>
      <pc:sldChg chg="addSp delSp modSp add mod">
        <pc:chgData name="Eric Boiton" userId="86fef18e8c0c00a2" providerId="LiveId" clId="{84346D10-0A63-4A4D-BE51-E5EFD69302D6}" dt="2025-09-23T14:57:34.940" v="2989" actId="255"/>
        <pc:sldMkLst>
          <pc:docMk/>
          <pc:sldMk cId="3235537921" sldId="313"/>
        </pc:sldMkLst>
        <pc:spChg chg="mod">
          <ac:chgData name="Eric Boiton" userId="86fef18e8c0c00a2" providerId="LiveId" clId="{84346D10-0A63-4A4D-BE51-E5EFD69302D6}" dt="2025-09-23T14:57:22.404" v="2988" actId="113"/>
          <ac:spMkLst>
            <pc:docMk/>
            <pc:sldMk cId="3235537921" sldId="313"/>
            <ac:spMk id="3" creationId="{56DDE87F-019C-B005-5511-1DB8C84959F4}"/>
          </ac:spMkLst>
        </pc:spChg>
        <pc:spChg chg="mod">
          <ac:chgData name="Eric Boiton" userId="86fef18e8c0c00a2" providerId="LiveId" clId="{84346D10-0A63-4A4D-BE51-E5EFD69302D6}" dt="2025-09-23T14:39:19.231" v="2257" actId="20577"/>
          <ac:spMkLst>
            <pc:docMk/>
            <pc:sldMk cId="3235537921" sldId="313"/>
            <ac:spMk id="6" creationId="{4EFD7B0A-99D4-6B98-0219-5891A15926DE}"/>
          </ac:spMkLst>
        </pc:spChg>
        <pc:spChg chg="add mod">
          <ac:chgData name="Eric Boiton" userId="86fef18e8c0c00a2" providerId="LiveId" clId="{84346D10-0A63-4A4D-BE51-E5EFD69302D6}" dt="2025-09-23T14:47:36.618" v="2807" actId="208"/>
          <ac:spMkLst>
            <pc:docMk/>
            <pc:sldMk cId="3235537921" sldId="313"/>
            <ac:spMk id="7" creationId="{C078E0F3-EF2F-A291-DE8D-E3DFCD5D083C}"/>
          </ac:spMkLst>
        </pc:spChg>
        <pc:spChg chg="add mod">
          <ac:chgData name="Eric Boiton" userId="86fef18e8c0c00a2" providerId="LiveId" clId="{84346D10-0A63-4A4D-BE51-E5EFD69302D6}" dt="2025-09-23T14:57:34.940" v="2989" actId="255"/>
          <ac:spMkLst>
            <pc:docMk/>
            <pc:sldMk cId="3235537921" sldId="313"/>
            <ac:spMk id="10" creationId="{7D11D688-5646-5A3B-4D71-9D34681FA090}"/>
          </ac:spMkLst>
        </pc:spChg>
        <pc:spChg chg="del">
          <ac:chgData name="Eric Boiton" userId="86fef18e8c0c00a2" providerId="LiveId" clId="{84346D10-0A63-4A4D-BE51-E5EFD69302D6}" dt="2025-09-23T14:39:40.317" v="2260" actId="478"/>
          <ac:spMkLst>
            <pc:docMk/>
            <pc:sldMk cId="3235537921" sldId="313"/>
            <ac:spMk id="14" creationId="{33A33F0C-4802-5EF1-F4B8-729A29A3B2C1}"/>
          </ac:spMkLst>
        </pc:spChg>
        <pc:picChg chg="del">
          <ac:chgData name="Eric Boiton" userId="86fef18e8c0c00a2" providerId="LiveId" clId="{84346D10-0A63-4A4D-BE51-E5EFD69302D6}" dt="2025-09-23T14:39:31.321" v="2258" actId="478"/>
          <ac:picMkLst>
            <pc:docMk/>
            <pc:sldMk cId="3235537921" sldId="313"/>
            <ac:picMk id="4" creationId="{87F2B630-86CE-E4B9-8E0F-7527FE47A8DA}"/>
          </ac:picMkLst>
        </pc:picChg>
        <pc:picChg chg="add mod">
          <ac:chgData name="Eric Boiton" userId="86fef18e8c0c00a2" providerId="LiveId" clId="{84346D10-0A63-4A4D-BE51-E5EFD69302D6}" dt="2025-09-23T14:47:08.289" v="2804" actId="1076"/>
          <ac:picMkLst>
            <pc:docMk/>
            <pc:sldMk cId="3235537921" sldId="313"/>
            <ac:picMk id="5" creationId="{1B60F0C1-7F26-6D19-EF81-6AED7EAF5625}"/>
          </ac:picMkLst>
        </pc:picChg>
        <pc:picChg chg="add mod">
          <ac:chgData name="Eric Boiton" userId="86fef18e8c0c00a2" providerId="LiveId" clId="{84346D10-0A63-4A4D-BE51-E5EFD69302D6}" dt="2025-09-23T14:49:18.938" v="2813" actId="1076"/>
          <ac:picMkLst>
            <pc:docMk/>
            <pc:sldMk cId="3235537921" sldId="313"/>
            <ac:picMk id="9" creationId="{D1D70E1E-A719-AE0D-2B37-FBC96C1F62BD}"/>
          </ac:picMkLst>
        </pc:picChg>
        <pc:picChg chg="del">
          <ac:chgData name="Eric Boiton" userId="86fef18e8c0c00a2" providerId="LiveId" clId="{84346D10-0A63-4A4D-BE51-E5EFD69302D6}" dt="2025-09-23T14:39:36.022" v="2259" actId="478"/>
          <ac:picMkLst>
            <pc:docMk/>
            <pc:sldMk cId="3235537921" sldId="313"/>
            <ac:picMk id="13" creationId="{EA4885EE-0BB4-E5BD-DB63-F1F7AE9C02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52A714CA-BB23-4F17-A1E5-A7E59E550005}" type="datetime1">
              <a:rPr lang="fr-FR" smtClean="0"/>
              <a:t>23/09/2025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EAFF3A6F-DEFA-45E0-9496-BEE7C2C6F3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7D9FD98B-ABAD-47D0-AEF3-E7E088603B18}" type="datetime1">
              <a:rPr lang="fr-FR" smtClean="0"/>
              <a:t>23/09/2025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F97DC217-DF71-1A49-B3EA-559F1F43B0F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D8860-1E1D-8664-9EA3-9F308823C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A1F0D4B-9BF1-623F-CAF1-6408EB10C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C605B10-964A-0578-DCA8-3CC08B27A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DBEAC5-65B4-AD4D-D0D5-ABE09ABA3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04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079D-5F28-13B6-2A08-B1937C64D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C75D966-93F4-F208-DCB3-DF6031DD7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D3F1D88-5DF8-00CE-266B-305A28B30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4115E3-2EF6-D8AB-CC84-9AC7EA02A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147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0FF8-4202-5748-5D84-1B30851BC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2190AD4-0AC6-277D-DE0C-997FC2F2C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8737EA1-2D9D-4974-F4C1-6199B6400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9EB281-01CF-E779-A4B1-79D69C017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41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881C6-2AC4-A47E-FB6C-EE6D30E6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DF24F9F-71F2-E16B-8399-D1DC1C41E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6AFFFB0-181E-2821-6A7A-134515A61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45D7BF-6BE0-C1C6-EBE3-8DA581B1C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964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0F1C-E16B-4130-2837-29EE6144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3FFFB23-54DF-075C-E8B6-D5C816BD0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D64941E-A135-7011-96D2-56CC38115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501AC5-961F-6646-8515-6A8528200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55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D50E-B788-83F7-45BA-98C7E7460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C45C48F-4583-0663-D246-09FCF5E2C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8B67288-136B-A62F-B742-B98BAB4C6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82291-3470-E411-EE3C-9B78A0DE2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34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4D790-E77C-6FDB-505A-162D6F003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E8843C1-D4A2-BB1B-654B-1141C6EBC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72B63A8-E21B-A45F-B9BA-2820E07B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5EA0CB-33F7-1401-E586-20D1FEAD8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31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DB31B-5F25-FE56-C8A5-3A54490A1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0CC8F43-5C97-B3CD-2314-1F6F66F9A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36B4DAF-F380-729A-3E39-184A169DF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24759-7EAB-CB77-DE07-FEFB9214F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34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3A9D5-322E-05E7-95CC-807D1F1E5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AE532FF-22C7-7EFA-5AA0-AE3E18E1D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78D194B-4D9D-DA64-C539-665B3407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3715A1-5CBE-323D-66AC-A839A4F14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43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703B5-13FB-6D49-17F7-98F12DC6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ADAA219-FE19-BFEA-5ED0-DE8A72C2F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B6BF06C-DFC4-8C6C-7AC7-C493A0DD1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869EEF-787A-D5F3-4FDC-E58F3B479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32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CC1C2-2C45-EF70-5E8B-9341D763C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E6F09B4-B334-5B3E-484E-72E4B5261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4195AC4-7719-DF75-3AC4-8217E0E40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ED0766-4EE8-461D-3894-633D8F6C6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40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A172-51E6-1C27-890F-917E5DC8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E92D27D-76CB-DD25-9103-0B1B29E5D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610A277-393A-C220-1024-767479DA2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79A297-7BE0-59F4-99D5-B1D363693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79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FDC67-A8A3-274C-BB9A-F9B80D421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1235EA5-0F48-6C6B-8EF1-2FB339EE5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3C022EC-0A77-1209-F55B-1062EA8A3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5EF7C6-636D-FD79-164A-466BFFE02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596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D2CB-FAE7-BEA0-EBAE-F3A015EA7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8FF0B3D-8FDB-7F9F-4A46-BF28EDEDC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C9CFFBE-440B-B1C0-773A-734AE5678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DA6D34-7647-C70F-FB4A-99456DDB5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7DC217-DF71-1A49-B3EA-559F1F43B0F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98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" name="Forme libre 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8" name="Forme libre 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fr-FR" sz="6000" b="1"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>
                <a:latin typeface="+mn-lt"/>
              </a:endParaRPr>
            </a:p>
          </p:txBody>
        </p:sp>
        <p:sp>
          <p:nvSpPr>
            <p:cNvPr id="6" name="Forme libre 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>
                  <a:latin typeface="+mn-lt"/>
                </a:endParaRPr>
              </a:p>
            </p:txBody>
          </p:sp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>
                  <a:latin typeface="+mn-lt"/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fr-FR" sz="4200" b="1"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fr-FR">
                <a:latin typeface="+mn-lt"/>
              </a:defRPr>
            </a:lvl1pPr>
            <a:lvl2pPr marL="457200" indent="0">
              <a:buNone/>
              <a:defRPr lang="fr-FR">
                <a:latin typeface="+mn-lt"/>
              </a:defRPr>
            </a:lvl2pPr>
            <a:lvl3pPr marL="914400" indent="0">
              <a:buNone/>
              <a:defRPr lang="fr-FR">
                <a:latin typeface="+mn-lt"/>
              </a:defRPr>
            </a:lvl3pPr>
            <a:lvl4pPr marL="1371600" indent="0">
              <a:buNone/>
              <a:defRPr lang="fr-FR">
                <a:latin typeface="+mn-lt"/>
              </a:defRPr>
            </a:lvl4pPr>
            <a:lvl5pPr marL="1828800" indent="0">
              <a:buNone/>
              <a:defRPr lang="fr-FR">
                <a:latin typeface="+mn-lt"/>
              </a:defRPr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/>
              <a:t>08/09/20XX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fr-F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>
                <a:latin typeface="+mn-lt"/>
              </a:endParaRPr>
            </a:p>
          </p:txBody>
        </p:sp>
        <p:sp>
          <p:nvSpPr>
            <p:cNvPr id="6" name="Forme libre 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>
                  <a:latin typeface="+mn-lt"/>
                </a:endParaRPr>
              </a:p>
            </p:txBody>
          </p:sp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>
                  <a:latin typeface="+mn-lt"/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fr-FR" sz="6000" b="1"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/>
              <a:t>08/09/20XX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fr-F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fr-FR" sz="4200" b="1"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/>
              <a:t>08/09/20XX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orme libre 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" name="Forme libre 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  <p:sp>
          <p:nvSpPr>
            <p:cNvPr id="17" name="Forme libre 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8" name="Forme libre 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fr-FR"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fr-FR"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6" name="Forme libre 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orme libre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>
                  <a:latin typeface="+mn-lt"/>
                </a:endParaRPr>
              </a:p>
            </p:txBody>
          </p:sp>
          <p:sp>
            <p:nvSpPr>
              <p:cNvPr id="8" name="Forme libre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>
                  <a:latin typeface="+mn-lt"/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fr-FR" sz="4200" b="1"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fr-FR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fr-FR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latin typeface="+mn-lt"/>
              </a:defRPr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/>
              <a:t>08/09/20XX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fr-F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fr-FR" sz="4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fr-FR"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fr-FR"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fr-FR"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fr-FR"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fr-FR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fr-FR"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fr-FR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/>
              <a:t>08/09/20XX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fr-FR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qu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fr-FR" sz="4200" b="1"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fr-FR">
                <a:latin typeface="+mn-lt"/>
              </a:defRPr>
            </a:lvl1pPr>
            <a:lvl2pPr marL="457200" indent="0">
              <a:buNone/>
              <a:defRPr lang="fr-FR">
                <a:latin typeface="+mn-lt"/>
              </a:defRPr>
            </a:lvl2pPr>
            <a:lvl3pPr marL="914400" indent="0">
              <a:buNone/>
              <a:defRPr lang="fr-FR">
                <a:latin typeface="+mn-lt"/>
              </a:defRPr>
            </a:lvl3pPr>
            <a:lvl4pPr marL="1371600" indent="0">
              <a:buNone/>
              <a:defRPr lang="fr-FR">
                <a:latin typeface="+mn-lt"/>
              </a:defRPr>
            </a:lvl4pPr>
            <a:lvl5pPr marL="1828800" indent="0">
              <a:buNone/>
              <a:defRPr lang="fr-FR">
                <a:latin typeface="+mn-lt"/>
              </a:defRPr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/>
              <a:t>08/09/20XX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fr-FR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" name="Forme libre 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7" name="Forme libre 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fr-FR" sz="6000" b="1">
                <a:latin typeface="+mj-lt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fr-FR" sz="2800">
                <a:latin typeface="+mn-lt"/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-FR"/>
              <a:t>08/09/20XX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fr-FR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1" r:id="rId4"/>
    <p:sldLayoutId id="2147483659" r:id="rId5"/>
    <p:sldLayoutId id="2147483668" r:id="rId6"/>
    <p:sldLayoutId id="2147483669" r:id="rId7"/>
    <p:sldLayoutId id="2147483661" r:id="rId8"/>
    <p:sldLayoutId id="2147483666" r:id="rId9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ta.f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archersfertois.f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facebook.com/groups/CFTA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83013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Compagnie Fertoise de Tir à l’arc II</a:t>
            </a:r>
          </a:p>
        </p:txBody>
      </p:sp>
      <p:pic>
        <p:nvPicPr>
          <p:cNvPr id="3" name="Image 2" descr="Une image contenant text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7F123D19-75B8-DB12-1A61-5E1C49899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776" y="4701578"/>
            <a:ext cx="1464777" cy="207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26917-263E-6A9C-C9E6-612F8153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81F3F49-D2C6-B1EC-C76D-F2A21490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Quelques règles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69FDB-A5D4-1BBD-C692-1B29E32E9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10476516" cy="4328178"/>
          </a:xfrm>
        </p:spPr>
        <p:txBody>
          <a:bodyPr rtlCol="0">
            <a:normAutofit fontScale="70000" lnSpcReduction="20000"/>
          </a:bodyPr>
          <a:lstStyle>
            <a:defPPr>
              <a:defRPr lang="fr-FR"/>
            </a:defPPr>
          </a:lstStyle>
          <a:p>
            <a:endParaRPr lang="fr-FR" dirty="0"/>
          </a:p>
          <a:p>
            <a:r>
              <a:rPr lang="fr-FR" dirty="0"/>
              <a:t>Ne soit pas surpris, le tutoiement est de rigueur dans le monde du tir à l’arc.</a:t>
            </a:r>
          </a:p>
          <a:p>
            <a:r>
              <a:rPr lang="fr-FR" dirty="0"/>
              <a:t>Je pense à dire Bonjour, Merci, Au revoir.</a:t>
            </a:r>
          </a:p>
          <a:p>
            <a:r>
              <a:rPr lang="fr-FR" dirty="0"/>
              <a:t>Je pense à saluer à la première flèche, comme par exemple « archer je vous salue ».</a:t>
            </a:r>
          </a:p>
          <a:p>
            <a:r>
              <a:rPr lang="fr-FR" dirty="0"/>
              <a:t>Je monte mon arc sans gêner le passage. </a:t>
            </a:r>
          </a:p>
          <a:p>
            <a:r>
              <a:rPr lang="fr-FR" dirty="0"/>
              <a:t>J’installe et je prépare le pas de tir.</a:t>
            </a:r>
          </a:p>
          <a:p>
            <a:r>
              <a:rPr lang="fr-FR" dirty="0"/>
              <a:t>Je respecte les règles de sécurité.</a:t>
            </a:r>
          </a:p>
          <a:p>
            <a:r>
              <a:rPr lang="fr-FR" dirty="0"/>
              <a:t>J’écoute le coach.</a:t>
            </a:r>
          </a:p>
          <a:p>
            <a:r>
              <a:rPr lang="fr-FR" dirty="0"/>
              <a:t>Je range le matériel de tir (cible mobile/ cible fixe)</a:t>
            </a:r>
          </a:p>
          <a:p>
            <a:r>
              <a:rPr lang="fr-FR" dirty="0"/>
              <a:t>Je démonte mon arc et le range dans mon sac.</a:t>
            </a:r>
          </a:p>
          <a:p>
            <a:r>
              <a:rPr lang="fr-FR" dirty="0"/>
              <a:t>Je ne joue pas avec l’arc à la maison ou dans le jardin.</a:t>
            </a:r>
          </a:p>
          <a:p>
            <a:r>
              <a:rPr lang="fr-FR" dirty="0"/>
              <a:t>Je porte des chaussures de sport et une tenue pas trop ample, et cheveux attachés.</a:t>
            </a:r>
          </a:p>
          <a:p>
            <a:r>
              <a:rPr lang="fr-FR" dirty="0"/>
              <a:t>Tu ne peux pas venir au cours,  un petit mot pour prévenir </a:t>
            </a:r>
            <a:r>
              <a:rPr lang="fr-FR"/>
              <a:t>fera plaisir.</a:t>
            </a:r>
            <a:endParaRPr lang="fr-FR" dirty="0"/>
          </a:p>
          <a:p>
            <a:endParaRPr lang="fr-FR" dirty="0"/>
          </a:p>
          <a:p>
            <a:r>
              <a:rPr lang="fr-FR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74003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28118-39DC-AF8A-3D75-1C1926BF1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62EA8-888D-7A24-6A18-172244BE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Nos Traditions</a:t>
            </a:r>
          </a:p>
        </p:txBody>
      </p:sp>
      <p:pic>
        <p:nvPicPr>
          <p:cNvPr id="5" name="Image 4" descr="Une image contenant habits, plein air, personne, arbre&#10;&#10;Le contenu généré par l’IA peut être incorrect.">
            <a:extLst>
              <a:ext uri="{FF2B5EF4-FFF2-40B4-BE49-F238E27FC236}">
                <a16:creationId xmlns:a16="http://schemas.microsoft.com/office/drawing/2014/main" id="{1DA2136F-7DF5-245F-1CB2-47FA972666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7" r="14987" b="2"/>
          <a:stretch>
            <a:fillRect/>
          </a:stretch>
        </p:blipFill>
        <p:spPr>
          <a:xfrm>
            <a:off x="8453336" y="1889325"/>
            <a:ext cx="3065293" cy="307934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71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2F5F3-5F44-2750-8F72-5BC423BB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C285D91-8EF2-2BAE-3D06-0B1DAD8D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Les traditions du tir à l’arc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D567A-B169-4963-1642-C719421CF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3"/>
            <a:ext cx="10019316" cy="3939071"/>
          </a:xfrm>
        </p:spPr>
        <p:txBody>
          <a:bodyPr rtlCol="0">
            <a:normAutofit fontScale="70000" lnSpcReduction="20000"/>
          </a:bodyPr>
          <a:lstStyle>
            <a:defPPr>
              <a:defRPr lang="fr-FR"/>
            </a:defPPr>
          </a:lstStyle>
          <a:p>
            <a:r>
              <a:rPr lang="fr-FR" b="1" dirty="0"/>
              <a:t>Objectif :  faire perdurer les traditions liées au tir à l’arc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Le Salut</a:t>
            </a:r>
            <a:r>
              <a:rPr lang="fr-FR" dirty="0"/>
              <a:t>. Avant la première flèche, on salut avec la phrase : Archers je vous salue . Les archers répondent par « Salut »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b="1" dirty="0"/>
              <a:t>Saint Sébastien </a:t>
            </a:r>
            <a:r>
              <a:rPr lang="fr-FR" dirty="0"/>
              <a:t>, saint patron des archers et arbalétriers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Journée consacrée aux jeux préparés par notre </a:t>
            </a:r>
            <a:r>
              <a:rPr lang="fr-FR" dirty="0" err="1"/>
              <a:t>roy</a:t>
            </a:r>
            <a:r>
              <a:rPr lang="fr-FR" dirty="0"/>
              <a:t>,  puis partage d’un repas au restaurant.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Le tir du Roy ou abat oiseau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Tirer sur un oiseau grand comme un ticket de métro, fixé à 50m sur une cible décorée.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Le Beursault.</a:t>
            </a:r>
            <a:r>
              <a:rPr lang="fr-FR" dirty="0"/>
              <a:t> Pratiqué dans un « jeu de Beursault », composé de 2 buttes se faisant face a face et séparée d’une distance de 50m, et en ne tirant qu’une seule flèche sur 40 haltes.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Le Bouquet Provincial</a:t>
            </a:r>
            <a:r>
              <a:rPr lang="fr-FR" dirty="0"/>
              <a:t>, est le rassemblement de toutes les compagnies de France. Chaque année le lieu change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Le tir au Clout</a:t>
            </a:r>
            <a:r>
              <a:rPr lang="fr-FR" dirty="0"/>
              <a:t>, donc l’objectif est de toucher une cible dessinée au sol et située à 165m. Il s’agit d’un tir ludique et parabolique.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Notre tenue,</a:t>
            </a:r>
            <a:r>
              <a:rPr lang="fr-FR" dirty="0"/>
              <a:t> avec pantalon noir (pas de jean), polo et tee-shirt de la compagnie, et un couvre chef (casquette/chapeau)</a:t>
            </a:r>
          </a:p>
          <a:p>
            <a:pPr rtl="0"/>
            <a:r>
              <a:rPr lang="fr-FR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82388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2931A-046F-3B9D-6A47-16AAB096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B8FB526-3841-7893-B596-3439B3E1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7"/>
            <a:ext cx="9601200" cy="110861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Nos traditions sportives et Festives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2A00F0-527D-6F3D-792A-A58C2954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1245142"/>
            <a:ext cx="8443436" cy="5097292"/>
          </a:xfrm>
        </p:spPr>
        <p:txBody>
          <a:bodyPr rtlCol="0">
            <a:normAutofit fontScale="85000" lnSpcReduction="10000"/>
          </a:bodyPr>
          <a:lstStyle>
            <a:defPPr>
              <a:defRPr lang="fr-FR"/>
            </a:defPPr>
          </a:lstStyle>
          <a:p>
            <a:r>
              <a:rPr lang="fr-FR" b="1" dirty="0"/>
              <a:t>Le trophée Fertois</a:t>
            </a:r>
          </a:p>
          <a:p>
            <a:r>
              <a:rPr lang="fr-FR" dirty="0"/>
              <a:t>Compétition interne regroupant l’ensemble des archers de la Compagnie. Sous la forme d’un tir FITA Salle (25m puis 18m) pour les qualifications,  puis après un barbecue, des duels. </a:t>
            </a:r>
            <a:r>
              <a:rPr lang="fr-FR" b="1" dirty="0"/>
              <a:t>Responsable : le vainqueur de l’année précédente</a:t>
            </a:r>
          </a:p>
          <a:p>
            <a:r>
              <a:rPr lang="fr-FR" b="1" dirty="0"/>
              <a:t>Les inter clubs (saison salle)</a:t>
            </a:r>
          </a:p>
          <a:p>
            <a:r>
              <a:rPr lang="fr-FR" dirty="0"/>
              <a:t>Rencontres amicales en semaine afin de découvrir d’autres clubs/compagnies et croiser quelques flèches. Faire participer surtout des débutants et des 2ieme années accompagné par des confirmés. </a:t>
            </a:r>
            <a:r>
              <a:rPr lang="fr-FR" b="1" dirty="0"/>
              <a:t>Responsable : Commission loisirs et  débutants</a:t>
            </a:r>
          </a:p>
          <a:p>
            <a:r>
              <a:rPr lang="fr-FR" b="1" dirty="0"/>
              <a:t>Les Jeux </a:t>
            </a:r>
          </a:p>
          <a:p>
            <a:r>
              <a:rPr lang="fr-FR" dirty="0"/>
              <a:t>Soirée jeux Halloween puis ensuite jeux de Noël et peut être jeux de Pâques.</a:t>
            </a:r>
          </a:p>
          <a:p>
            <a:r>
              <a:rPr lang="fr-FR" b="1" dirty="0"/>
              <a:t>Responsable : Commission Jeux</a:t>
            </a:r>
          </a:p>
          <a:p>
            <a:r>
              <a:rPr lang="fr-FR" b="1" dirty="0"/>
              <a:t>Les 24 heures de la Ferté Alais.</a:t>
            </a:r>
            <a:r>
              <a:rPr lang="fr-FR" dirty="0"/>
              <a:t> Remettre en plage une compétition qui consiste à pratiquer le Tir à l’arc pendant 24 heures (12heures de tir/12 heures de repos)</a:t>
            </a:r>
          </a:p>
          <a:p>
            <a:r>
              <a:rPr lang="fr-FR" b="1" dirty="0"/>
              <a:t>Responsable :Commission des 24 heures</a:t>
            </a:r>
          </a:p>
          <a:p>
            <a:r>
              <a:rPr lang="fr-FR" b="1" dirty="0"/>
              <a:t>Passage de flèches</a:t>
            </a:r>
          </a:p>
          <a:p>
            <a:r>
              <a:rPr lang="fr-FR" dirty="0"/>
              <a:t>A différentes étapes de votre formation il est impératif de valider la formation que votre coach prodigue. Cela se fait sous forme de concours avec un  tir de 6 volées de 6 flèches. Il faut obtenir un score de 280 pts. </a:t>
            </a:r>
            <a:r>
              <a:rPr lang="fr-FR" b="1" dirty="0"/>
              <a:t>Responsable Coach </a:t>
            </a:r>
          </a:p>
        </p:txBody>
      </p:sp>
    </p:spTree>
    <p:extLst>
      <p:ext uri="{BB962C8B-B14F-4D97-AF65-F5344CB8AC3E}">
        <p14:creationId xmlns:p14="http://schemas.microsoft.com/office/powerpoint/2010/main" val="415030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91D0-B832-9BBB-FDCE-85B705A0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48C38-CFA7-9D51-547C-5FD158FF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Quelques dates</a:t>
            </a:r>
          </a:p>
        </p:txBody>
      </p:sp>
      <p:pic>
        <p:nvPicPr>
          <p:cNvPr id="5" name="Image 4" descr="Une image contenant habits, plein air, personne, arbre&#10;&#10;Le contenu généré par l’IA peut être incorrect.">
            <a:extLst>
              <a:ext uri="{FF2B5EF4-FFF2-40B4-BE49-F238E27FC236}">
                <a16:creationId xmlns:a16="http://schemas.microsoft.com/office/drawing/2014/main" id="{D1062C50-6014-A509-8C57-DEC97CED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7" r="14987" b="2"/>
          <a:stretch>
            <a:fillRect/>
          </a:stretch>
        </p:blipFill>
        <p:spPr>
          <a:xfrm>
            <a:off x="8453336" y="1889325"/>
            <a:ext cx="3065293" cy="307934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78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3D23-82C2-EF2D-F6C5-7F5253AC7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3AE8AC8-DB1C-BEB7-88DF-7B31BC91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Quelques dates importantes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548EAD-2051-4108-7291-018D9812E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29" y="2023984"/>
            <a:ext cx="4931750" cy="3332832"/>
          </a:xfrm>
        </p:spPr>
        <p:txBody>
          <a:bodyPr rtlCol="0">
            <a:normAutofit fontScale="92500" lnSpcReduction="20000"/>
          </a:bodyPr>
          <a:lstStyle>
            <a:defPPr>
              <a:defRPr lang="fr-FR"/>
            </a:defPPr>
          </a:lstStyle>
          <a:p>
            <a:pPr algn="ctr"/>
            <a:r>
              <a:rPr lang="fr-FR" b="1" dirty="0"/>
              <a:t>Concours Débutants 2026</a:t>
            </a:r>
          </a:p>
          <a:p>
            <a:pPr algn="ctr"/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  <a:t>Distance 10m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Samedi 29 novembre - Etrechy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Samedi 06 décembre – Quincy/Senart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Samedi 13 décembre – Saint Vrain</a:t>
            </a:r>
          </a:p>
          <a:p>
            <a:pPr algn="ctr"/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</a:rPr>
              <a:t>Distance 15m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00FFFF"/>
                </a:highlight>
              </a:rPr>
              <a:t>Samedi 07 Février – La Ferté Alais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Samedi 14 Février – Forges les bains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Samedi 14 Mars – Egly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Samedi 28 Mars – Athis Mons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92477E-8CD9-AFD8-8561-9EF4D297F0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72783" y="2023983"/>
            <a:ext cx="4795909" cy="3725063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 dirty="0">
                <a:highlight>
                  <a:srgbClr val="C0C0C0"/>
                </a:highlight>
              </a:rPr>
              <a:t>Jeudi 16 octobre – Jeux Halloween</a:t>
            </a:r>
          </a:p>
          <a:p>
            <a:r>
              <a:rPr lang="fr-FR" dirty="0">
                <a:highlight>
                  <a:srgbClr val="C0C0C0"/>
                </a:highlight>
              </a:rPr>
              <a:t>Jeudi 18 décembre – Jeux de Noel</a:t>
            </a:r>
          </a:p>
          <a:p>
            <a:r>
              <a:rPr lang="fr-FR" dirty="0">
                <a:highlight>
                  <a:srgbClr val="C0C0C0"/>
                </a:highlight>
              </a:rPr>
              <a:t>Dimanche 16 janvier – Saint Sebastien</a:t>
            </a:r>
          </a:p>
          <a:p>
            <a:r>
              <a:rPr lang="fr-FR" dirty="0"/>
              <a:t>Samedi 21 mars – Tir au Clout</a:t>
            </a:r>
          </a:p>
          <a:p>
            <a:r>
              <a:rPr lang="fr-FR" dirty="0">
                <a:highlight>
                  <a:srgbClr val="C0C0C0"/>
                </a:highlight>
              </a:rPr>
              <a:t>Samedi 28 et 29 Mars : Les 24 heures</a:t>
            </a:r>
          </a:p>
          <a:p>
            <a:r>
              <a:rPr lang="fr-FR" dirty="0">
                <a:highlight>
                  <a:srgbClr val="00FF00"/>
                </a:highlight>
              </a:rPr>
              <a:t>Dimanche 12 avril – Trophée Fertois</a:t>
            </a:r>
          </a:p>
          <a:p>
            <a:r>
              <a:rPr lang="fr-FR" dirty="0"/>
              <a:t>Dimanche 17 mai – Le Bouquet Provincial</a:t>
            </a:r>
          </a:p>
          <a:p>
            <a:r>
              <a:rPr lang="fr-FR" dirty="0">
                <a:highlight>
                  <a:srgbClr val="00FF00"/>
                </a:highlight>
              </a:rPr>
              <a:t>Samedi 30 Mai – Tir du Roy </a:t>
            </a:r>
          </a:p>
          <a:p>
            <a:r>
              <a:rPr lang="fr-FR" dirty="0">
                <a:highlight>
                  <a:srgbClr val="00FF00"/>
                </a:highlight>
              </a:rPr>
              <a:t>Dimanche 28 juin – Assemblée Générale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1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5BC2-503B-B561-F02D-EC3A6DB1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628E2-F401-FB90-E887-05FA48CA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Votre licence FFTA</a:t>
            </a:r>
          </a:p>
        </p:txBody>
      </p:sp>
      <p:pic>
        <p:nvPicPr>
          <p:cNvPr id="5" name="Image 4" descr="Une image contenant habits, plein air, personne, arbre&#10;&#10;Le contenu généré par l’IA peut être incorrect.">
            <a:extLst>
              <a:ext uri="{FF2B5EF4-FFF2-40B4-BE49-F238E27FC236}">
                <a16:creationId xmlns:a16="http://schemas.microsoft.com/office/drawing/2014/main" id="{D524EA25-1D20-B4FC-7457-68EF5F6A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7" r="14987" b="2"/>
          <a:stretch>
            <a:fillRect/>
          </a:stretch>
        </p:blipFill>
        <p:spPr>
          <a:xfrm>
            <a:off x="8453336" y="1889325"/>
            <a:ext cx="3065293" cy="307934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48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F87F1-AB58-A0C1-577B-D1EFE31D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2109D3-07F2-56BA-E0C8-28D6F032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7"/>
            <a:ext cx="9601200" cy="110861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La licence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D9357-4681-4715-692B-E83FE64D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1245142"/>
            <a:ext cx="8443436" cy="1945530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r>
              <a:rPr lang="fr-FR" b="1" dirty="0"/>
              <a:t>Votre licence est dématérialisée et accessible a partir du site de la FFTA</a:t>
            </a:r>
          </a:p>
          <a:p>
            <a:r>
              <a:rPr lang="fr-FR" b="1" dirty="0">
                <a:hlinkClick r:id="rId3"/>
              </a:rPr>
              <a:t>https://www.ffta.fr/</a:t>
            </a:r>
            <a:endParaRPr lang="fr-FR" b="1" dirty="0"/>
          </a:p>
          <a:p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CDE364-5D90-F207-65E8-7734F798A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492" y="2123888"/>
            <a:ext cx="5486227" cy="9239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CCD7EC-D499-F4F3-D246-B13760CF0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492" y="3286182"/>
            <a:ext cx="3574100" cy="287584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91754CD-331F-C0E8-2ECA-56F0609F2473}"/>
              </a:ext>
            </a:extLst>
          </p:cNvPr>
          <p:cNvSpPr txBox="1"/>
          <p:nvPr/>
        </p:nvSpPr>
        <p:spPr>
          <a:xfrm>
            <a:off x="4854102" y="3275359"/>
            <a:ext cx="6050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votre adresse email est correcte, vous allez recevoir ce courrier vous expliquant comment vous connecter et obtenir votre licence.</a:t>
            </a:r>
          </a:p>
          <a:p>
            <a:r>
              <a:rPr lang="fr-FR" dirty="0"/>
              <a:t>Vous pouvez ajouter votre photo qui sera ajoutée sur votre licence.</a:t>
            </a:r>
          </a:p>
          <a:p>
            <a:r>
              <a:rPr lang="fr-FR" dirty="0"/>
              <a:t>La licence doit être présentée lors de participation à des compétitions.</a:t>
            </a:r>
          </a:p>
        </p:txBody>
      </p:sp>
    </p:spTree>
    <p:extLst>
      <p:ext uri="{BB962C8B-B14F-4D97-AF65-F5344CB8AC3E}">
        <p14:creationId xmlns:p14="http://schemas.microsoft.com/office/powerpoint/2010/main" val="193088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A4B9-0295-F96A-20C8-ED143565C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EFD7B0A-99D4-6B98-0219-5891A159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7"/>
            <a:ext cx="9601200" cy="110861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Sportsrégion</a:t>
            </a:r>
            <a:r>
              <a:rPr lang="fr-FR" dirty="0"/>
              <a:t> (lesarchersfertois.fr)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DE87F-019C-B005-5511-1DB8C849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1245141"/>
            <a:ext cx="8443436" cy="4727641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r>
              <a:rPr lang="fr-FR" dirty="0"/>
              <a:t>La compagnie utilise cette année 2026 un nouvel outil regroupant le site internet, la comptabilité, les newsletters, etc.</a:t>
            </a:r>
          </a:p>
          <a:p>
            <a:r>
              <a:rPr lang="fr-FR" dirty="0"/>
              <a:t>Vous pouvez devenir acteur de la compagnie, en créant des news, et proposant une newsletter, mais pour cela il vous faut un compte.</a:t>
            </a:r>
          </a:p>
          <a:p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60F0C1-7F26-6D19-EF81-6AED7EAF5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5" y="2758492"/>
            <a:ext cx="8443436" cy="134101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078E0F3-EF2F-A291-DE8D-E3DFCD5D083C}"/>
              </a:ext>
            </a:extLst>
          </p:cNvPr>
          <p:cNvSpPr/>
          <p:nvPr/>
        </p:nvSpPr>
        <p:spPr>
          <a:xfrm>
            <a:off x="6867728" y="2937753"/>
            <a:ext cx="1731523" cy="3210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D70E1E-A719-AE0D-2B37-FBC96C1F6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5" y="4285275"/>
            <a:ext cx="2328120" cy="23198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D11D688-5646-5A3B-4D71-9D34681FA090}"/>
              </a:ext>
            </a:extLst>
          </p:cNvPr>
          <p:cNvSpPr txBox="1"/>
          <p:nvPr/>
        </p:nvSpPr>
        <p:spPr>
          <a:xfrm>
            <a:off x="2665379" y="4387174"/>
            <a:ext cx="588506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Ce compte vous permettra d’accéder aux formulaires d’inscription par exemple, ou aux formulaires pour participer aux compétitions ou pour les journées festives.</a:t>
            </a:r>
          </a:p>
          <a:p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53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326281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Merci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40E8DF-6D6B-59F1-AE93-F857A09D2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Web : </a:t>
            </a:r>
            <a:r>
              <a:rPr lang="fr-FR" dirty="0">
                <a:hlinkClick r:id="rId3"/>
              </a:rPr>
              <a:t>www.lesarchersfertois.fr</a:t>
            </a:r>
            <a:endParaRPr lang="fr-FR" dirty="0"/>
          </a:p>
          <a:p>
            <a:r>
              <a:rPr lang="fr-FR" dirty="0"/>
              <a:t>Facebook </a:t>
            </a:r>
            <a:r>
              <a:rPr lang="fr-FR" sz="2000" dirty="0">
                <a:hlinkClick r:id="rId4"/>
              </a:rPr>
              <a:t>www.facebook.com/groups/CFTA2</a:t>
            </a:r>
            <a:endParaRPr lang="fr-FR" sz="2000" dirty="0"/>
          </a:p>
          <a:p>
            <a:r>
              <a:rPr lang="fr-FR" dirty="0" err="1"/>
              <a:t>Whatsapp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Un peu d’Histoire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0645BC-0799-FE9D-263B-433B9E5F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00" r="15539" b="2"/>
          <a:stretch>
            <a:fillRect/>
          </a:stretch>
        </p:blipFill>
        <p:spPr>
          <a:xfrm>
            <a:off x="8226244" y="1574800"/>
            <a:ext cx="3274016" cy="328903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En Bref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491435" cy="3332832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Date de Création (Journal Officiel)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Objectif de la compagnie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Fonctionnement	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Notre drapeau							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485457" cy="3332832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Le 2 janvier 1985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Pratique du tir à l’arc en compétition ou en loisirs. Faire découvrir les différentes activités sportives mais aussi les différentes armes. 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En bureau et commissions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Image 4" descr="Une image contenant herbe, peinture, plein air, art&#10;&#10;Le contenu généré par l’IA peut être incorrect.">
            <a:extLst>
              <a:ext uri="{FF2B5EF4-FFF2-40B4-BE49-F238E27FC236}">
                <a16:creationId xmlns:a16="http://schemas.microsoft.com/office/drawing/2014/main" id="{ABE7C362-E034-8E8E-EB1B-8AE9EDF45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67791" y="4495393"/>
            <a:ext cx="1410511" cy="1057883"/>
          </a:xfrm>
          <a:prstGeom prst="rect">
            <a:avLst/>
          </a:prstGeom>
        </p:spPr>
      </p:pic>
      <p:pic>
        <p:nvPicPr>
          <p:cNvPr id="8" name="Image 7" descr="Une image contenant text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FA5D0741-BCE8-A6C7-24A9-221A1C3BA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714" y="312133"/>
            <a:ext cx="919168" cy="1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DE3D8-13E8-37D4-4288-EBD969D0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bureau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5CED91-13AC-E823-3248-8C893E762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6" y="2004984"/>
            <a:ext cx="7420900" cy="47164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864855-39CD-E11E-5A7E-2726C82A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16" y="2004984"/>
            <a:ext cx="2021680" cy="47131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7B1080-CEBC-A496-409A-21458C4E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196" y="2004984"/>
            <a:ext cx="1935804" cy="46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10356-F732-1A3E-6134-BB8D31AA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D3DF7-F0D7-F647-AFA0-25E3C0B6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Armes et activités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CCE491-F467-79BB-542E-A20F6DAB0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583" b="13028"/>
          <a:stretch>
            <a:fillRect/>
          </a:stretch>
        </p:blipFill>
        <p:spPr>
          <a:xfrm>
            <a:off x="7879404" y="1830431"/>
            <a:ext cx="3415489" cy="3431151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72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244C4-1EDD-DEAF-18D2-BADB30A93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C478456-B3E9-AAEB-A125-219CDE70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Les différences armes et 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60C025-309C-1B17-BD2A-22F0C1F6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491435" cy="3332832"/>
          </a:xfrm>
        </p:spPr>
        <p:txBody>
          <a:bodyPr rtlCol="0">
            <a:normAutofit lnSpcReduction="10000"/>
          </a:bodyPr>
          <a:lstStyle>
            <a:defPPr>
              <a:defRPr lang="fr-FR"/>
            </a:def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Arc droit ou </a:t>
            </a:r>
            <a:r>
              <a:rPr lang="fr-FR" dirty="0" err="1"/>
              <a:t>longbow</a:t>
            </a:r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Arc « classique » ou </a:t>
            </a:r>
            <a:r>
              <a:rPr lang="fr-FR" dirty="0" err="1"/>
              <a:t>recurve</a:t>
            </a:r>
            <a:endParaRPr lang="fr-FR" dirty="0"/>
          </a:p>
          <a:p>
            <a:pPr marL="909828" lvl="2" indent="-342900">
              <a:buFont typeface="Wingdings" panose="05000000000000000000" pitchFamily="2" charset="2"/>
              <a:buChar char="Ø"/>
            </a:pPr>
            <a:r>
              <a:rPr lang="fr-FR" dirty="0"/>
              <a:t>Arc </a:t>
            </a:r>
            <a:r>
              <a:rPr lang="fr-FR" dirty="0" err="1"/>
              <a:t>barebow</a:t>
            </a:r>
            <a:r>
              <a:rPr lang="fr-FR" dirty="0"/>
              <a:t> (sans viseur)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Arc à poulies ou compound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  <a:p>
            <a:pPr rtl="0"/>
            <a:r>
              <a:rPr lang="fr-FR" dirty="0"/>
              <a:t>						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78CE8A-2206-A487-A36E-2732430356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485457" cy="3332832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Tir Beursault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Cibles anglaise</a:t>
            </a:r>
          </a:p>
          <a:p>
            <a:pPr marL="909828" lvl="2" indent="-342900">
              <a:buFont typeface="Wingdings" panose="05000000000000000000" pitchFamily="2" charset="2"/>
              <a:buChar char="Ø"/>
            </a:pPr>
            <a:r>
              <a:rPr lang="fr-FR" dirty="0"/>
              <a:t>18m – 25m – 50m – 70m</a:t>
            </a:r>
          </a:p>
          <a:p>
            <a:pPr marL="909828" lvl="2" indent="-342900">
              <a:buFont typeface="Wingdings" panose="05000000000000000000" pitchFamily="2" charset="2"/>
              <a:buChar char="Ø"/>
            </a:pPr>
            <a:r>
              <a:rPr lang="fr-FR" dirty="0"/>
              <a:t>Blasons de 122-80-60-40 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Tir campagne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Tir nature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Tir 3D</a:t>
            </a:r>
          </a:p>
          <a:p>
            <a:pPr marL="909828" lvl="2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618519-BB62-BB57-DA8B-DBABC2653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953" y="1667518"/>
            <a:ext cx="739896" cy="8685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20E699-729D-0618-59EA-04B8E19CB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638" y="3531141"/>
            <a:ext cx="655211" cy="6581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AD9C17-4779-C241-0B7B-7FFF0B11F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234" y="2455323"/>
            <a:ext cx="1463176" cy="9736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24E9F0-C61C-0EAA-9E91-C79C9FD98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933" y="3961573"/>
            <a:ext cx="966990" cy="6933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7F34C7-4604-119F-5B46-53721DFBE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4030" y="4286046"/>
            <a:ext cx="1141750" cy="13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2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FC7EF-9D78-2A05-E884-CAA051E7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EE045-7A46-8138-B49E-AAE999FE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Nos infrastructures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6C7E28-027C-BE37-ECC5-2549A2193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583" b="13028"/>
          <a:stretch>
            <a:fillRect/>
          </a:stretch>
        </p:blipFill>
        <p:spPr>
          <a:xfrm>
            <a:off x="7879404" y="1830431"/>
            <a:ext cx="3415489" cy="3431151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89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DB74-D3B8-7D53-0152-01373DD66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DAA6ADE-807D-1CB9-29EF-C0758860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Les lieux de pratique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04DA1-D273-0B01-F883-C9B4952A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491435" cy="3332832"/>
          </a:xfrm>
        </p:spPr>
        <p:txBody>
          <a:bodyPr rtlCol="0">
            <a:normAutofit lnSpcReduction="10000"/>
          </a:bodyPr>
          <a:lstStyle>
            <a:defPPr>
              <a:defRPr lang="fr-FR"/>
            </a:def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Gymnase de La Ferté Alais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2 pas de tir </a:t>
            </a:r>
          </a:p>
          <a:p>
            <a:pPr marL="626364" lvl="1" indent="-342900"/>
            <a:r>
              <a:rPr lang="fr-FR" dirty="0"/>
              <a:t>Débutants de 5 à 15m</a:t>
            </a:r>
          </a:p>
          <a:p>
            <a:pPr marL="626364" lvl="1" indent="-342900"/>
            <a:r>
              <a:rPr lang="fr-FR" dirty="0"/>
              <a:t>Confirmés de 05 à 30m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fr-FR" dirty="0"/>
          </a:p>
          <a:p>
            <a:pPr rtl="0"/>
            <a:r>
              <a:rPr lang="fr-FR" dirty="0"/>
              <a:t>						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37F3CA-605D-9D1B-892B-3D9B7E7838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485457" cy="3332832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Terrain d’arc de l’Ardennais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Offre de pratiques multiples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Cibles anglaises de 18 à 70m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Parcours campagne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Parcours Nature et 3D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Lieu de nos festivités.</a:t>
            </a:r>
          </a:p>
        </p:txBody>
      </p:sp>
    </p:spTree>
    <p:extLst>
      <p:ext uri="{BB962C8B-B14F-4D97-AF65-F5344CB8AC3E}">
        <p14:creationId xmlns:p14="http://schemas.microsoft.com/office/powerpoint/2010/main" val="166825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EB3BB-5511-82DC-B8C8-B84308396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333903B-F0C5-AC8B-91A2-A9C9519F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Les horaires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704CD-92C7-A530-B233-0460CC78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491435" cy="3332832"/>
          </a:xfrm>
        </p:spPr>
        <p:txBody>
          <a:bodyPr rtlCol="0">
            <a:normAutofit fontScale="77500" lnSpcReduction="20000"/>
          </a:bodyPr>
          <a:lstStyle>
            <a:defPPr>
              <a:defRPr lang="fr-FR"/>
            </a:def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Gymnase de La Ferté Alais</a:t>
            </a:r>
          </a:p>
          <a:p>
            <a:pPr rtl="0"/>
            <a:endParaRPr lang="fr-FR" dirty="0"/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fr-FR" dirty="0"/>
              <a:t>Débutants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Jeudi de 20h30 à 22h30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Confirmés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Le mardi de 20h30 à 23h00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r>
              <a:rPr lang="fr-FR" dirty="0"/>
              <a:t>Le jeudi de 20h30 à 23h00</a:t>
            </a:r>
          </a:p>
          <a:p>
            <a:pPr marL="626364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Durant la première semaine des vacances de la Toussaint , possibilité d’entrainement libre à 18m.						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E1837A-42E5-3D55-3B16-3E2DD12D8C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485457" cy="3332832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Terrain d’arc de l’Ardennais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Accès libre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Avoir minimum flèche bleue pour y accéder seule.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Privilégier des petits groupes.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Attention à la traversé du village de Montmirault et la route qui monte. Beaucoup de promeneurs.</a:t>
            </a:r>
          </a:p>
        </p:txBody>
      </p:sp>
    </p:spTree>
    <p:extLst>
      <p:ext uri="{BB962C8B-B14F-4D97-AF65-F5344CB8AC3E}">
        <p14:creationId xmlns:p14="http://schemas.microsoft.com/office/powerpoint/2010/main" val="123952713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354_TF45331398_Win32" id="{C5EE15C2-F5A4-4765-8CC2-D658FE393FBC}" vid="{03207F67-BCF6-498B-8870-4FA7CB04C4B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98C35-9ECE-4425-BCBA-00E118C705C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71af3243-3dd4-4a8d-8c0d-dd76da1f02a5"/>
    <ds:schemaRef ds:uri="http://purl.org/dc/terms/"/>
    <ds:schemaRef ds:uri="230e9df3-be65-4c73-a93b-d1236ebd677e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{EE8E4513-4190-472C-AF69-E59CF173B25D}TF0e83fa2d-9a66-4e5e-9e82-acc620be7a49f48099a8_win32-81e436504b7c</Template>
  <TotalTime>425</TotalTime>
  <Words>1146</Words>
  <Application>Microsoft Office PowerPoint</Application>
  <PresentationFormat>Grand écran</PresentationFormat>
  <Paragraphs>160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Tenorite</vt:lpstr>
      <vt:lpstr>Wingdings</vt:lpstr>
      <vt:lpstr>Personnalisé</vt:lpstr>
      <vt:lpstr>Compagnie Fertoise de Tir à l’arc II</vt:lpstr>
      <vt:lpstr>Un peu d’Histoire</vt:lpstr>
      <vt:lpstr>En Bref</vt:lpstr>
      <vt:lpstr>Le bureau</vt:lpstr>
      <vt:lpstr>Armes et activités</vt:lpstr>
      <vt:lpstr>Les différences armes et activités</vt:lpstr>
      <vt:lpstr>Nos infrastructures</vt:lpstr>
      <vt:lpstr>Les lieux de pratique</vt:lpstr>
      <vt:lpstr>Les horaires</vt:lpstr>
      <vt:lpstr>Quelques règles</vt:lpstr>
      <vt:lpstr>Nos Traditions</vt:lpstr>
      <vt:lpstr>Les traditions du tir à l’arc</vt:lpstr>
      <vt:lpstr>Nos traditions sportives et Festives</vt:lpstr>
      <vt:lpstr>Quelques dates</vt:lpstr>
      <vt:lpstr>Quelques dates importantes</vt:lpstr>
      <vt:lpstr>Votre licence FFTA</vt:lpstr>
      <vt:lpstr>La licence</vt:lpstr>
      <vt:lpstr>Sportsrégion (lesarchersfertois.fr)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Boiton</dc:creator>
  <cp:lastModifiedBy>Eric Boiton</cp:lastModifiedBy>
  <cp:revision>1</cp:revision>
  <cp:lastPrinted>2025-09-22T14:45:26Z</cp:lastPrinted>
  <dcterms:created xsi:type="dcterms:W3CDTF">2025-09-22T08:15:45Z</dcterms:created>
  <dcterms:modified xsi:type="dcterms:W3CDTF">2025-09-23T14:57:42Z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